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1" r:id="rId1"/>
  </p:sldMasterIdLst>
  <p:notesMasterIdLst>
    <p:notesMasterId r:id="rId10"/>
  </p:notesMasterIdLst>
  <p:handoutMasterIdLst>
    <p:handoutMasterId r:id="rId11"/>
  </p:handoutMasterIdLst>
  <p:sldIdLst>
    <p:sldId id="291" r:id="rId2"/>
    <p:sldId id="303" r:id="rId3"/>
    <p:sldId id="294" r:id="rId4"/>
    <p:sldId id="300" r:id="rId5"/>
    <p:sldId id="301" r:id="rId6"/>
    <p:sldId id="298" r:id="rId7"/>
    <p:sldId id="302" r:id="rId8"/>
    <p:sldId id="295" r:id="rId9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383"/>
    <a:srgbClr val="666666"/>
    <a:srgbClr val="005BBB"/>
    <a:srgbClr val="4DC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37"/>
    <p:restoredTop sz="95898"/>
  </p:normalViewPr>
  <p:slideViewPr>
    <p:cSldViewPr snapToGrid="0" snapToObjects="1">
      <p:cViewPr varScale="1">
        <p:scale>
          <a:sx n="110" d="100"/>
          <a:sy n="110" d="100"/>
        </p:scale>
        <p:origin x="426" y="96"/>
      </p:cViewPr>
      <p:guideLst/>
    </p:cSldViewPr>
  </p:slideViewPr>
  <p:outlineViewPr>
    <p:cViewPr>
      <p:scale>
        <a:sx n="33" d="100"/>
        <a:sy n="33" d="100"/>
      </p:scale>
      <p:origin x="0" y="-6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9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D33A1-6D17-2C4C-B4C2-C83DB37352CC}" type="datetimeFigureOut">
              <a:rPr lang="en-US" smtClean="0">
                <a:latin typeface="Arial" charset="0"/>
              </a:rPr>
              <a:t>10/1/2020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9171E-5108-1245-8B63-E8B205C9AF87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42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fld id="{5B96CA4F-2197-CC40-B4FC-798A937A9DC6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02322656-8894-1544-92AA-01B3CF5E6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5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88952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9" y="5511115"/>
            <a:ext cx="4708522" cy="91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7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1" y="148167"/>
            <a:ext cx="2937448" cy="57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8" y="2189263"/>
            <a:ext cx="6402832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689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029200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vitae dolor </a:t>
            </a:r>
            <a:r>
              <a:rPr lang="en-US" dirty="0" err="1"/>
              <a:t>euismod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In </a:t>
            </a:r>
            <a:r>
              <a:rPr lang="en-US" dirty="0" err="1"/>
              <a:t>ornare</a:t>
            </a:r>
            <a:r>
              <a:rPr lang="en-US" dirty="0"/>
              <a:t> convallis </a:t>
            </a:r>
            <a:r>
              <a:rPr lang="en-US" dirty="0" err="1"/>
              <a:t>velit</a:t>
            </a:r>
            <a:r>
              <a:rPr lang="en-US" dirty="0"/>
              <a:t> vitae cursus. Integer </a:t>
            </a:r>
            <a:r>
              <a:rPr lang="en-US" dirty="0" err="1"/>
              <a:t>egestas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mi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185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8557757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457200" marR="0" indent="-40640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20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 err="1"/>
              <a:t>Quisque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in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</a:t>
            </a:r>
          </a:p>
          <a:p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justo</a:t>
            </a:r>
            <a:r>
              <a:rPr lang="en-US" dirty="0"/>
              <a:t> et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ac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  <a:p>
            <a:r>
              <a:rPr lang="en-US" dirty="0" err="1"/>
              <a:t>Duis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  <a:p>
            <a:r>
              <a:rPr lang="en-US" dirty="0"/>
              <a:t>Justo et neque odio facilisis turpis </a:t>
            </a:r>
            <a:r>
              <a:rPr lang="en-US" dirty="0" err="1"/>
              <a:t>sodales</a:t>
            </a:r>
            <a:r>
              <a:rPr lang="en-US" dirty="0"/>
              <a:t> placerat.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4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66928" y="2185416"/>
            <a:ext cx="9678987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Clr>
                <a:srgbClr val="005BBB"/>
              </a:buClr>
              <a:buFontTx/>
              <a:buNone/>
              <a:defRPr sz="1700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736600" indent="-279400">
              <a:lnSpc>
                <a:spcPts val="2300"/>
              </a:lnSpc>
              <a:buClr>
                <a:srgbClr val="005BBB"/>
              </a:buClr>
              <a:buFont typeface="Arial" charset="0"/>
              <a:buChar char="•"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114300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 text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 </a:t>
            </a:r>
          </a:p>
          <a:p>
            <a:pPr lvl="2"/>
            <a:r>
              <a:rPr lang="en-US" dirty="0"/>
              <a:t>Third level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941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098566" y="930275"/>
            <a:ext cx="7093434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804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14631" y="934720"/>
            <a:ext cx="7077369" cy="3064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727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927100"/>
            <a:ext cx="12192000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78451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8638" y="0"/>
            <a:ext cx="11696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2400" dirty="0">
                <a:latin typeface="Arial" charset="0"/>
              </a:rPr>
              <a:t>‘-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045778" y="1023929"/>
            <a:ext cx="8557756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48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2045778" y="2555888"/>
            <a:ext cx="8557756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1" cy="6857999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045952" y="6221885"/>
            <a:ext cx="725424" cy="5345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6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8" y="176027"/>
            <a:ext cx="2907048" cy="56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3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4" r:id="rId2"/>
    <p:sldLayoutId id="2147483895" r:id="rId3"/>
    <p:sldLayoutId id="2147483897" r:id="rId4"/>
    <p:sldLayoutId id="2147483907" r:id="rId5"/>
    <p:sldLayoutId id="2147483898" r:id="rId6"/>
    <p:sldLayoutId id="2147483900" r:id="rId7"/>
    <p:sldLayoutId id="2147483906" r:id="rId8"/>
    <p:sldLayoutId id="2147483902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LucidaGrande" charset="0"/>
        <a:buChar char="-"/>
        <a:defRPr sz="18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80">
          <p15:clr>
            <a:srgbClr val="F26B43"/>
          </p15:clr>
        </p15:guide>
        <p15:guide id="2" pos="416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7392">
          <p15:clr>
            <a:srgbClr val="F26B43"/>
          </p15:clr>
        </p15:guide>
        <p15:guide id="5" pos="288">
          <p15:clr>
            <a:srgbClr val="F26B43"/>
          </p15:clr>
        </p15:guide>
        <p15:guide id="6" pos="4464">
          <p15:clr>
            <a:srgbClr val="F26B43"/>
          </p15:clr>
        </p15:guide>
        <p15:guide id="7" pos="4704">
          <p15:clr>
            <a:srgbClr val="F26B43"/>
          </p15:clr>
        </p15:guide>
        <p15:guide id="8" pos="4512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kkrzemie@buffalo.edu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teeisele@buffalo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4562" y="2603810"/>
            <a:ext cx="6390709" cy="132273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/>
              <a:t>"If you cannot see where you are going, ask someone who has been there before."</a:t>
            </a:r>
          </a:p>
          <a:p>
            <a:pPr marL="457200" indent="-457200" algn="ctr">
              <a:buFontTx/>
              <a:buChar char="-"/>
            </a:pPr>
            <a:r>
              <a:rPr lang="en-US" dirty="0"/>
              <a:t>J Loren Norris</a:t>
            </a:r>
          </a:p>
          <a:p>
            <a:pPr marL="457200" indent="-457200" algn="ctr">
              <a:buFontTx/>
              <a:buChar char="-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4562" y="36140"/>
            <a:ext cx="6638544" cy="2386584"/>
          </a:xfrm>
        </p:spPr>
        <p:txBody>
          <a:bodyPr/>
          <a:lstStyle/>
          <a:p>
            <a:r>
              <a:rPr lang="en-US" dirty="0"/>
              <a:t>PSS Mentoring Program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7130CC-B77C-4E8E-BE9B-BDD5BBEE3283}"/>
              </a:ext>
            </a:extLst>
          </p:cNvPr>
          <p:cNvSpPr txBox="1"/>
          <p:nvPr/>
        </p:nvSpPr>
        <p:spPr>
          <a:xfrm>
            <a:off x="144562" y="4509041"/>
            <a:ext cx="7276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Committee Members: Vice-Chairs: Kimberly Krzemien, </a:t>
            </a:r>
            <a:r>
              <a:rPr lang="en-US">
                <a:solidFill>
                  <a:schemeClr val="bg1"/>
                </a:solidFill>
              </a:rPr>
              <a:t>Travis Eisele,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Ed Brodka, Susan Steck, Grace Lazzara, Marianne Sullivan </a:t>
            </a:r>
          </a:p>
        </p:txBody>
      </p:sp>
    </p:spTree>
    <p:extLst>
      <p:ext uri="{BB962C8B-B14F-4D97-AF65-F5344CB8AC3E}">
        <p14:creationId xmlns:p14="http://schemas.microsoft.com/office/powerpoint/2010/main" val="1461822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0CDDB-9FDD-4483-A906-3F2EAEE8B5F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727166" y="2464090"/>
            <a:ext cx="8591005" cy="351140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long have you been a mentor at UB?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11E0B3-8A86-4DD9-8A1D-AFEB7B035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2033209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91091" y="2567833"/>
            <a:ext cx="6402832" cy="3790483"/>
          </a:xfrm>
        </p:spPr>
        <p:txBody>
          <a:bodyPr/>
          <a:lstStyle/>
          <a:p>
            <a:r>
              <a:rPr lang="en-US" dirty="0"/>
              <a:t>Professionals expressed a need for: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/>
              <a:t>Career advancement at UB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/>
              <a:t>Increased networking among professionals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/>
              <a:t>Increased business/organizational knowledge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/>
              <a:t>One-on-one collaboration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/>
              <a:t>Community involvement/project participation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/>
              <a:t>General professional development at an individual level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1091" y="1678842"/>
            <a:ext cx="10515600" cy="716084"/>
          </a:xfrm>
        </p:spPr>
        <p:txBody>
          <a:bodyPr/>
          <a:lstStyle/>
          <a:p>
            <a:r>
              <a:rPr lang="en-US" dirty="0"/>
              <a:t>Bridging the Gaps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F12994-D586-4E21-B4FB-5195888EB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233" y="4339428"/>
            <a:ext cx="3033848" cy="20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57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F9D5D6-FBFC-4224-8BA1-45315C2D463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647515" y="2673096"/>
            <a:ext cx="4179753" cy="3511409"/>
          </a:xfrm>
        </p:spPr>
        <p:txBody>
          <a:bodyPr/>
          <a:lstStyle/>
          <a:p>
            <a:r>
              <a:rPr lang="en-US" sz="2000" b="1" u="sng" dirty="0"/>
              <a:t>Mentor Role</a:t>
            </a:r>
            <a:r>
              <a:rPr lang="en-US" dirty="0"/>
              <a:t>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 to establish a meeting (Use today to do that)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Engage in active listening by asking clarifying questions to further understand how you can assist your Protégé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you realistically help?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53273-C8CC-4035-B391-E84593D7C4EE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443109" y="2673096"/>
            <a:ext cx="4179753" cy="3511409"/>
          </a:xfrm>
        </p:spPr>
        <p:txBody>
          <a:bodyPr/>
          <a:lstStyle/>
          <a:p>
            <a:r>
              <a:rPr lang="en-US" sz="2000" b="1" u="sng" dirty="0"/>
              <a:t>Protégé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 to establish a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Explain what you are seeking from the mentor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88777C-2E55-46E2-A1BE-95792DB6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68" y="1527389"/>
            <a:ext cx="10515600" cy="716084"/>
          </a:xfrm>
        </p:spPr>
        <p:txBody>
          <a:bodyPr>
            <a:normAutofit fontScale="90000"/>
          </a:bodyPr>
          <a:lstStyle/>
          <a:p>
            <a:r>
              <a:rPr lang="en-US" dirty="0"/>
              <a:t>Process and Roles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Stage 1: Meet</a:t>
            </a:r>
          </a:p>
        </p:txBody>
      </p:sp>
    </p:spTree>
    <p:extLst>
      <p:ext uri="{BB962C8B-B14F-4D97-AF65-F5344CB8AC3E}">
        <p14:creationId xmlns:p14="http://schemas.microsoft.com/office/powerpoint/2010/main" val="53152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36F7FE-5D6A-492A-B02C-38F8C6D3656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794837" y="2534243"/>
            <a:ext cx="4179753" cy="3511409"/>
          </a:xfrm>
        </p:spPr>
        <p:txBody>
          <a:bodyPr/>
          <a:lstStyle/>
          <a:p>
            <a:pPr lvl="0"/>
            <a:r>
              <a:rPr lang="en-US" sz="2000" b="1" u="sng" dirty="0"/>
              <a:t>Mentor Role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Provide tools, resources, and networking opportunities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Engage in active listening by asking clarifying questions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5E0E7-FB34-4ACA-865D-33463FC75182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235345" y="2525582"/>
            <a:ext cx="4179753" cy="3511409"/>
          </a:xfrm>
        </p:spPr>
        <p:txBody>
          <a:bodyPr/>
          <a:lstStyle/>
          <a:p>
            <a:pPr lvl="0"/>
            <a:r>
              <a:rPr lang="en-US" sz="2000" b="1" u="sng" dirty="0"/>
              <a:t>Protégé Role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Clarify outcome or vision to the mentor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335BD9-7BFD-47D2-A5CB-CD5ACD744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Vision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8C2CE1-857D-4AFA-A84F-B50BD09DD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032604"/>
            <a:ext cx="11906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DCB3E9-C713-4617-8107-22E4D5BD89A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812254" y="2612136"/>
            <a:ext cx="4179753" cy="3511409"/>
          </a:xfrm>
        </p:spPr>
        <p:txBody>
          <a:bodyPr/>
          <a:lstStyle/>
          <a:p>
            <a:r>
              <a:rPr lang="en-US" sz="2000" b="1" u="sng" dirty="0"/>
              <a:t>Mentor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 providing tools, resources, and networking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Active listening by asking clarifying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Guide the Protégé and allow them to work through a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constructive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31636-1167-4E41-AB0A-F9DEACF3EA2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545796" y="2612136"/>
            <a:ext cx="4179753" cy="3511409"/>
          </a:xfrm>
        </p:spPr>
        <p:txBody>
          <a:bodyPr/>
          <a:lstStyle/>
          <a:p>
            <a:r>
              <a:rPr lang="en-US" sz="2000" b="1" u="sng" dirty="0"/>
              <a:t>Protégé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Active listening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a doable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Carry out your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Stretch your comfort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pitfalls as you go along and communicate those to your mentor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BDEFD3-1124-4F5F-A82B-0A4B97E31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3:  The Plan &amp; The Journey</a:t>
            </a:r>
          </a:p>
        </p:txBody>
      </p:sp>
    </p:spTree>
    <p:extLst>
      <p:ext uri="{BB962C8B-B14F-4D97-AF65-F5344CB8AC3E}">
        <p14:creationId xmlns:p14="http://schemas.microsoft.com/office/powerpoint/2010/main" val="188184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C3B106-433B-4F65-B25D-6C2EE695D73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66928" y="2185417"/>
            <a:ext cx="10135905" cy="1498310"/>
          </a:xfrm>
        </p:spPr>
        <p:txBody>
          <a:bodyPr/>
          <a:lstStyle/>
          <a:p>
            <a:pPr lvl="0"/>
            <a:r>
              <a:rPr lang="en-US" u="sng" dirty="0"/>
              <a:t>Identify the best mentor you’ve ever had</a:t>
            </a:r>
          </a:p>
          <a:p>
            <a:pPr lvl="0"/>
            <a:r>
              <a:rPr lang="en-US" dirty="0"/>
              <a:t>Why did you select him/her?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/>
              <a:t>Which attribute is the most important to you and why?</a:t>
            </a:r>
          </a:p>
          <a:p>
            <a:pPr lvl="0"/>
            <a:r>
              <a:rPr lang="en-US" dirty="0"/>
              <a:t>Identify someone you’ve mentored that was a positive experience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/>
              <a:t>What were attributes of this relationship that made it positive?</a:t>
            </a:r>
          </a:p>
          <a:p>
            <a:r>
              <a:rPr lang="en-US" dirty="0"/>
              <a:t>WFH – Work From Home Challenges</a:t>
            </a:r>
          </a:p>
          <a:p>
            <a:r>
              <a:rPr lang="en-US" dirty="0"/>
              <a:t>Career Coaching at UB</a:t>
            </a:r>
          </a:p>
          <a:p>
            <a:r>
              <a:rPr lang="en-US" dirty="0"/>
              <a:t>Remote mentoring vs. In-person mentoring</a:t>
            </a:r>
          </a:p>
          <a:p>
            <a:r>
              <a:rPr lang="en-US" dirty="0"/>
              <a:t>Tips for successful mentoring relationships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/>
              <a:t>	Active listening, strengths perspective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CF3128-9152-47AF-BA33-ACF6B4F55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DCE80D-E7C3-4F55-9F18-8BDF23F88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874" y="826997"/>
            <a:ext cx="4655276" cy="153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93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9468" y="962758"/>
            <a:ext cx="10515600" cy="71608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1162A2-A630-4D7F-9DB0-2C87BBC8B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892" y="1735267"/>
            <a:ext cx="7767102" cy="50150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F6B5D5-E289-40CC-A551-92873A1FB772}"/>
              </a:ext>
            </a:extLst>
          </p:cNvPr>
          <p:cNvSpPr txBox="1"/>
          <p:nvPr/>
        </p:nvSpPr>
        <p:spPr>
          <a:xfrm>
            <a:off x="2300006" y="5072562"/>
            <a:ext cx="4384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Kim Krzemien :</a:t>
            </a:r>
            <a:r>
              <a:rPr lang="en-US" b="1" dirty="0"/>
              <a:t> </a:t>
            </a:r>
            <a:r>
              <a:rPr lang="en-US" b="1" u="sng" dirty="0">
                <a:hlinkClick r:id="rId3"/>
              </a:rPr>
              <a:t>kkrzemie@buffalo.edu</a:t>
            </a:r>
            <a:endParaRPr lang="en-US" b="1" dirty="0"/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Travis Eisele : </a:t>
            </a:r>
            <a:r>
              <a:rPr lang="en-US" b="1" dirty="0">
                <a:hlinkClick r:id="rId4"/>
              </a:rPr>
              <a:t>teeisele@buffalo.edu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8888222"/>
      </p:ext>
    </p:extLst>
  </p:cSld>
  <p:clrMapOvr>
    <a:masterClrMapping/>
  </p:clrMapOvr>
</p:sld>
</file>

<file path=ppt/theme/theme1.xml><?xml version="1.0" encoding="utf-8"?>
<a:theme xmlns:a="http://schemas.openxmlformats.org/drawingml/2006/main" name="UB Powerpoint Template">
  <a:themeElements>
    <a:clrScheme name="UB Color Palette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3263</TotalTime>
  <Words>349</Words>
  <Application>Microsoft Office PowerPoint</Application>
  <PresentationFormat>Widescreen</PresentationFormat>
  <Paragraphs>58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Georgia</vt:lpstr>
      <vt:lpstr>LucidaGrande</vt:lpstr>
      <vt:lpstr>UB Powerpoint Template</vt:lpstr>
      <vt:lpstr>PSS Mentoring Program</vt:lpstr>
      <vt:lpstr>Introductions</vt:lpstr>
      <vt:lpstr>Bridging the Gaps</vt:lpstr>
      <vt:lpstr>Process and Roles  Stage 1: Meet</vt:lpstr>
      <vt:lpstr>Stage 2: Vision</vt:lpstr>
      <vt:lpstr>Stage 3:  The Plan &amp; The Journey</vt:lpstr>
      <vt:lpstr>Discussion</vt:lpstr>
      <vt:lpstr>Questions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 Powerpoint Template</dc:title>
  <dc:subject/>
  <dc:creator>Microsoft Office User</dc:creator>
  <cp:keywords/>
  <dc:description/>
  <cp:lastModifiedBy>Eisele, Travis</cp:lastModifiedBy>
  <cp:revision>211</cp:revision>
  <cp:lastPrinted>2015-10-19T19:01:41Z</cp:lastPrinted>
  <dcterms:created xsi:type="dcterms:W3CDTF">2016-06-28T14:05:07Z</dcterms:created>
  <dcterms:modified xsi:type="dcterms:W3CDTF">2020-10-01T13:37:11Z</dcterms:modified>
  <cp:category/>
</cp:coreProperties>
</file>